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77050" cy="10001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98" d="100"/>
          <a:sy n="98" d="100"/>
        </p:scale>
        <p:origin x="6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AA13-33B2-4B70-8BBC-E5A06C362552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A126-719A-4B30-AA03-069CC67BF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508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AA13-33B2-4B70-8BBC-E5A06C362552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A126-719A-4B30-AA03-069CC67BF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492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AA13-33B2-4B70-8BBC-E5A06C362552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A126-719A-4B30-AA03-069CC67BF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05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AA13-33B2-4B70-8BBC-E5A06C362552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A126-719A-4B30-AA03-069CC67BF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665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AA13-33B2-4B70-8BBC-E5A06C362552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A126-719A-4B30-AA03-069CC67BF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998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AA13-33B2-4B70-8BBC-E5A06C362552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A126-719A-4B30-AA03-069CC67BF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371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AA13-33B2-4B70-8BBC-E5A06C362552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A126-719A-4B30-AA03-069CC67BF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387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AA13-33B2-4B70-8BBC-E5A06C362552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A126-719A-4B30-AA03-069CC67BF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945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AA13-33B2-4B70-8BBC-E5A06C362552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A126-719A-4B30-AA03-069CC67BF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695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AA13-33B2-4B70-8BBC-E5A06C362552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A126-719A-4B30-AA03-069CC67BF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980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AA13-33B2-4B70-8BBC-E5A06C362552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A126-719A-4B30-AA03-069CC67BF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124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FAA13-33B2-4B70-8BBC-E5A06C362552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6A126-719A-4B30-AA03-069CC67BF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659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s://twitter.com/SouthCambsSSP" TargetMode="External"/><Relationship Id="rId7" Type="http://schemas.openxmlformats.org/officeDocument/2006/relationships/image" Target="../media/image3.jpeg"/><Relationship Id="rId12" Type="http://schemas.openxmlformats.org/officeDocument/2006/relationships/image" Target="../media/image8.jpg"/><Relationship Id="rId2" Type="http://schemas.openxmlformats.org/officeDocument/2006/relationships/hyperlink" Target="mailto:csspadmin@netherhallschool.or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11" Type="http://schemas.openxmlformats.org/officeDocument/2006/relationships/image" Target="../media/image7.jpg"/><Relationship Id="rId5" Type="http://schemas.openxmlformats.org/officeDocument/2006/relationships/image" Target="../media/image1.png"/><Relationship Id="rId10" Type="http://schemas.openxmlformats.org/officeDocument/2006/relationships/image" Target="../media/image6.jpg"/><Relationship Id="rId4" Type="http://schemas.openxmlformats.org/officeDocument/2006/relationships/hyperlink" Target="http://www.facebook.com/#!/pages/South-Cambs-School-Sports-Partnership/225628917474978" TargetMode="External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232365" y="5998693"/>
            <a:ext cx="85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Send us photos or videos of your challenge ideas to </a:t>
            </a:r>
            <a:r>
              <a:rPr lang="en-GB" dirty="0">
                <a:hlinkClick r:id="rId2"/>
              </a:rPr>
              <a:t>csspadmin@netherhallschool.org</a:t>
            </a:r>
            <a:r>
              <a:rPr lang="en-GB" dirty="0"/>
              <a:t> or share them on the CSSP Facebook or twitter page</a:t>
            </a:r>
          </a:p>
        </p:txBody>
      </p:sp>
      <p:sp>
        <p:nvSpPr>
          <p:cNvPr id="29" name="AutoShape 8" descr="cid:image006.jpg@01CEC5A4.4D64C080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6000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AutoShape 7" descr="Description: Description: Facebook Logo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881688" y="-273050"/>
            <a:ext cx="504825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4" name="Picture 33" descr="http://icons.iconarchive.com/icons/limav/flat-gradient-social/512/Twitter-icon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6901" y="6329744"/>
            <a:ext cx="524285" cy="41768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Picture 34" descr="https://www.seeklogo.net/wp-content/uploads/2011/06/facebook-icon-logo-vector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995" y="6338010"/>
            <a:ext cx="513906" cy="40941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434" y="262538"/>
            <a:ext cx="1062965" cy="10964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54"/>
          <a:stretch/>
        </p:blipFill>
        <p:spPr>
          <a:xfrm>
            <a:off x="232365" y="3536622"/>
            <a:ext cx="2001762" cy="217302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65" y="205633"/>
            <a:ext cx="1118133" cy="1153354"/>
          </a:xfrm>
          <a:prstGeom prst="rect">
            <a:avLst/>
          </a:prstGeom>
        </p:spPr>
      </p:pic>
      <p:sp>
        <p:nvSpPr>
          <p:cNvPr id="28" name="AutoShape 8" descr="cid:image006.jpg@01CEC5A4.4D64C080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9221401" y="0"/>
            <a:ext cx="6000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06" y="1536615"/>
            <a:ext cx="1118133" cy="115335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836638" y="1962584"/>
            <a:ext cx="6301982" cy="175432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/>
                <a:solidFill>
                  <a:srgbClr val="FF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Are you ready for the</a:t>
            </a:r>
          </a:p>
          <a:p>
            <a:pPr algn="ctr"/>
            <a:r>
              <a:rPr lang="en-US" sz="5400" b="1" cap="none" spc="0" dirty="0">
                <a:ln/>
                <a:solidFill>
                  <a:srgbClr val="FF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hula challenge?</a:t>
            </a:r>
          </a:p>
        </p:txBody>
      </p:sp>
      <p:sp>
        <p:nvSpPr>
          <p:cNvPr id="9" name="Explosion 2 8"/>
          <p:cNvSpPr/>
          <p:nvPr/>
        </p:nvSpPr>
        <p:spPr>
          <a:xfrm>
            <a:off x="1751039" y="3754523"/>
            <a:ext cx="2923624" cy="2061973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Who can hula with the most hoops?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2788397" y="262538"/>
            <a:ext cx="2910157" cy="815926"/>
          </a:xfrm>
          <a:prstGeom prst="wedgeRoundRectCallout">
            <a:avLst>
              <a:gd name="adj1" fmla="val -58538"/>
              <a:gd name="adj2" fmla="val 732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Can you hula as a group!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6" t="7081" b="9720"/>
          <a:stretch/>
        </p:blipFill>
        <p:spPr>
          <a:xfrm>
            <a:off x="10241499" y="231775"/>
            <a:ext cx="1776296" cy="2377440"/>
          </a:xfrm>
          <a:prstGeom prst="rect">
            <a:avLst/>
          </a:prstGeom>
        </p:spPr>
      </p:pic>
      <p:sp>
        <p:nvSpPr>
          <p:cNvPr id="15" name="Explosion 2 14"/>
          <p:cNvSpPr/>
          <p:nvPr/>
        </p:nvSpPr>
        <p:spPr>
          <a:xfrm>
            <a:off x="7632150" y="100975"/>
            <a:ext cx="2996419" cy="185075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Can you be a super star skipper? 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067"/>
          <a:stretch/>
        </p:blipFill>
        <p:spPr>
          <a:xfrm>
            <a:off x="9515591" y="2931691"/>
            <a:ext cx="2532389" cy="3675482"/>
          </a:xfrm>
          <a:prstGeom prst="rect">
            <a:avLst/>
          </a:prstGeom>
        </p:spPr>
      </p:pic>
      <p:sp>
        <p:nvSpPr>
          <p:cNvPr id="18" name="Explosion 2 17"/>
          <p:cNvSpPr/>
          <p:nvPr/>
        </p:nvSpPr>
        <p:spPr>
          <a:xfrm>
            <a:off x="7939065" y="3311631"/>
            <a:ext cx="2382591" cy="2221225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Who can hula for the longest?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2113693-6441-B445-9A5D-E951D566BC5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1634" y="4422243"/>
            <a:ext cx="2159000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65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64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Voyager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Chloe Jackson</dc:creator>
  <cp:lastModifiedBy>Woolfe, Mrs L</cp:lastModifiedBy>
  <cp:revision>18</cp:revision>
  <cp:lastPrinted>2017-01-04T15:15:35Z</cp:lastPrinted>
  <dcterms:created xsi:type="dcterms:W3CDTF">2016-10-20T11:32:39Z</dcterms:created>
  <dcterms:modified xsi:type="dcterms:W3CDTF">2020-11-20T16:21:47Z</dcterms:modified>
</cp:coreProperties>
</file>